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6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9" autoAdjust="0"/>
    <p:restoredTop sz="86467" autoAdjust="0"/>
  </p:normalViewPr>
  <p:slideViewPr>
    <p:cSldViewPr>
      <p:cViewPr varScale="1">
        <p:scale>
          <a:sx n="80" d="100"/>
          <a:sy n="80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8D47-F7CE-40F0-854E-420B45F97257}" type="datetimeFigureOut">
              <a:rPr lang="fr-FR" smtClean="0"/>
              <a:pPr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D18F-D2F4-4887-8697-E0FEC3439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Lundi 12 mars 2012</a:t>
            </a:r>
            <a:br>
              <a:rPr lang="fr-FR" dirty="0" smtClean="0"/>
            </a:br>
            <a:r>
              <a:rPr lang="fr-FR" dirty="0" smtClean="0"/>
              <a:t>Premier montage d’une maison ossature bois sur </a:t>
            </a:r>
            <a:r>
              <a:rPr lang="fr-FR" dirty="0" err="1" smtClean="0"/>
              <a:t>Coray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325" y="3701256"/>
            <a:ext cx="3943350" cy="1009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Lundi 12 Mars à 9h : Montage du premier mur</a:t>
            </a:r>
            <a:endParaRPr lang="fr-FR" dirty="0"/>
          </a:p>
        </p:txBody>
      </p:sp>
      <p:pic>
        <p:nvPicPr>
          <p:cNvPr id="4" name="Espace réservé du contenu 3" descr="montage coray fertier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Lundi 12 Mars à 10h</a:t>
            </a:r>
            <a:endParaRPr lang="fr-FR" dirty="0"/>
          </a:p>
        </p:txBody>
      </p:sp>
      <p:pic>
        <p:nvPicPr>
          <p:cNvPr id="4" name="Espace réservé du contenu 3" descr="motage coray fertier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605955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Lundi 12 mars à 16h</a:t>
            </a:r>
            <a:endParaRPr lang="fr-FR" dirty="0"/>
          </a:p>
        </p:txBody>
      </p:sp>
      <p:pic>
        <p:nvPicPr>
          <p:cNvPr id="4" name="Espace réservé du contenu 3" descr="motage coray fertier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Mardi 13 mars à 14h </a:t>
            </a:r>
            <a:endParaRPr lang="fr-FR" dirty="0"/>
          </a:p>
        </p:txBody>
      </p:sp>
      <p:pic>
        <p:nvPicPr>
          <p:cNvPr id="6" name="Espace réservé du contenu 5" descr="montage coray fertier (2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Mardi 13 mars à 17h :</a:t>
            </a:r>
            <a:r>
              <a:rPr lang="fr-FR" baseline="0" dirty="0" smtClean="0"/>
              <a:t> Montage du dernier mur</a:t>
            </a:r>
            <a:endParaRPr lang="fr-FR" dirty="0"/>
          </a:p>
        </p:txBody>
      </p:sp>
      <p:pic>
        <p:nvPicPr>
          <p:cNvPr id="4" name="Espace réservé du contenu 3" descr="montage coray fertier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Mardi 13 mars à 18h</a:t>
            </a:r>
            <a:endParaRPr lang="fr-FR" dirty="0"/>
          </a:p>
        </p:txBody>
      </p:sp>
      <p:pic>
        <p:nvPicPr>
          <p:cNvPr id="4" name="Espace réservé du contenu 3" descr="motage coray fertier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</Words>
  <Application>Microsoft Office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Lundi 12 mars 2012 Premier montage d’une maison ossature bois sur Coray </vt:lpstr>
      <vt:lpstr>Lundi 12 Mars à 9h : Montage du premier mur</vt:lpstr>
      <vt:lpstr>Lundi 12 Mars à 10h</vt:lpstr>
      <vt:lpstr>Lundi 12 mars à 16h</vt:lpstr>
      <vt:lpstr>Mardi 13 mars à 14h </vt:lpstr>
      <vt:lpstr>Mardi 13 mars à 17h : Montage du dernier mur</vt:lpstr>
      <vt:lpstr>Mardi 13 mars à 18h</vt:lpstr>
    </vt:vector>
  </TitlesOfParts>
  <Company>NATILIA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Ronan</dc:creator>
  <cp:lastModifiedBy>Ronan</cp:lastModifiedBy>
  <cp:revision>4</cp:revision>
  <dcterms:created xsi:type="dcterms:W3CDTF">2012-03-20T10:00:32Z</dcterms:created>
  <dcterms:modified xsi:type="dcterms:W3CDTF">2012-03-22T07:52:37Z</dcterms:modified>
</cp:coreProperties>
</file>